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5566"/>
    <a:srgbClr val="373737"/>
    <a:srgbClr val="001A21"/>
    <a:srgbClr val="143C4E"/>
    <a:srgbClr val="343E25"/>
    <a:srgbClr val="B07C4A"/>
    <a:srgbClr val="77461B"/>
    <a:srgbClr val="131F50"/>
    <a:srgbClr val="484A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504BDC-B6DD-43C3-894A-1DC8748EB817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4F1253-3491-44C9-8E50-B922B55921C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6268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F1253-3491-44C9-8E50-B922B55921C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197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D5A7C-2834-4D15-8451-465805914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52631-68EC-4391-8C08-174219C542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EAF00-4E7D-45C8-81DA-0856B44E2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474F2-B173-4AD3-9845-9BF45716C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7E1EF-1B5E-4B90-84E5-A6F763CFC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258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94AF4-5143-41AC-97A7-BF7C8F623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0ACD71-06E4-439B-942D-D8C8350FE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EE721-F89B-465C-93A2-FB951C449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03F6D-F2FB-4302-9CF6-12EE870CA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25C98-44D3-4BB6-9683-E65172D03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22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C14F35-D3B9-49EC-BBA1-F7AA12A1F5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987BA5-CC0B-48AD-86FA-B802CC730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AE06B-70A2-4744-8043-EDD4635DE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B9316-77B5-4C2E-B133-8EB661425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D2300-5385-4372-ADAD-ADE3DC59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305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A247B-3F58-4F60-9015-B4E13B8F5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48536-4629-49CC-BCF1-9E4D59BAA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2EEBE-FDEE-4478-9F4C-8985A558E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F8521-8328-4396-BE24-E5F969F6E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901B3-7E22-4FD9-BF87-6BEFA6229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929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C7E59-FB09-430E-8F49-1824E0822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11A0B-AF47-4410-A2D6-A94A62B189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1095E-C553-4FB6-929F-858FE9B86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4F48A-A7FE-49BC-8C31-8251E31D1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C9E14-9CB2-4BC6-8127-8A44DCA56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748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51C1-1CDF-4054-A9F2-A32248CCA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789D8-B65F-440E-9980-44ABE881E1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5DF3BC-6649-46F1-9EF0-BEAF9F8E3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61C6C1-1B2A-48CE-A348-EBE742051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49FCB4-E708-4E2F-8CA8-83DCD7065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A2660-623C-4520-B41C-6B75AEAEB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895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BEEA2-340E-4193-B947-8E987DF72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B2C39-91EA-47AD-94C5-11925FF27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3F30AB-8773-4A8E-9D7B-8E2319812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60FF3E-637B-45A0-881C-B91275098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B0FF4-CEC5-4440-BC3B-ABB2D271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422C68-33CC-4501-BAD5-AB528C843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6DB757-0C6C-40F3-B9AD-B80AAAB44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40B2CE-247D-4E56-87F3-A27CB82D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219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A7D06-5081-46CA-9B79-1D9DD0BD2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9CD75B-997A-4BFD-9BCB-F58F045BC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435503-2EFE-4B63-A1FE-CD6B3F51A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5A2C8-D80E-4494-BCA0-9E1CCCBAE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64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C8D4EB-8CF8-4B10-8064-F68FEE495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A1AB08-39F5-4709-A33D-21D5A0B73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A1B9AC-03D9-4BBA-B349-02EB2CBB1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312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8223A-3B1D-4D91-9C25-6B873B1A6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30E12-B55E-4F40-AB0D-36F32E797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B9DEA7-74E2-49C8-B334-1A7650DA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A3C71-1136-4FFA-9B43-09D3DD72C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AF87E4-7660-4D00-B935-DF99F0284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FE7A13-50CF-4015-9361-2389672EF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455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43406-7CBD-4AA4-BA2C-46B713F93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B2C42C-C04B-4C44-BD43-031CC41DCB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F7A818-0B37-4286-B0AC-805C262381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D3E5A-E9E6-4FB6-901A-8F55EE82A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FE8B6A-38B6-441D-AC0F-462606B20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BC42F6-8630-4190-AACF-7498640F1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48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2A0489-1803-409C-A361-4BDB1ED4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67A93-A9CF-4329-B085-64F4D81FA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A1801-B271-4DDF-B929-4B617EA0BF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12F2E-CC39-4C33-A28C-3BFD9F1B9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D9A80-EA3C-43B2-B88B-9E1F337AF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993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itting, table&#10;&#10;Description automatically generated">
            <a:extLst>
              <a:ext uri="{FF2B5EF4-FFF2-40B4-BE49-F238E27FC236}">
                <a16:creationId xmlns:a16="http://schemas.microsoft.com/office/drawing/2014/main" id="{41FE8A4B-7F54-4AA4-B455-7A286A4167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4" b="3516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5D3A22-7B47-459C-8A31-1619796D651E}"/>
              </a:ext>
            </a:extLst>
          </p:cNvPr>
          <p:cNvSpPr/>
          <p:nvPr/>
        </p:nvSpPr>
        <p:spPr>
          <a:xfrm>
            <a:off x="0" y="3040"/>
            <a:ext cx="12191980" cy="6857989"/>
          </a:xfrm>
          <a:prstGeom prst="rect">
            <a:avLst/>
          </a:prstGeom>
          <a:solidFill>
            <a:srgbClr val="484A4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B8F2CE-B45E-4D29-B296-3488ED88BF02}"/>
              </a:ext>
            </a:extLst>
          </p:cNvPr>
          <p:cNvSpPr txBox="1"/>
          <p:nvPr/>
        </p:nvSpPr>
        <p:spPr>
          <a:xfrm>
            <a:off x="1002318" y="2522631"/>
            <a:ext cx="8288216" cy="2388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Aplikacija za iznajmljivanje osobnih automobila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87A901-6796-473B-B82D-841188F06154}"/>
              </a:ext>
            </a:extLst>
          </p:cNvPr>
          <p:cNvSpPr txBox="1"/>
          <p:nvPr/>
        </p:nvSpPr>
        <p:spPr>
          <a:xfrm>
            <a:off x="1066977" y="5610502"/>
            <a:ext cx="20272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Anton </a:t>
            </a:r>
            <a:r>
              <a:rPr lang="hr-HR" sz="20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Maurovic</a:t>
            </a:r>
            <a:endParaRPr lang="hr-HR" sz="2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  <a:p>
            <a:r>
              <a:rPr lang="hr-HR" sz="2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Filip </a:t>
            </a:r>
            <a:r>
              <a:rPr lang="hr-HR" sz="20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Besednik</a:t>
            </a:r>
            <a:endParaRPr lang="hr-HR" sz="2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  <a:p>
            <a:r>
              <a:rPr lang="hr-HR" sz="2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Vilko Jugović</a:t>
            </a:r>
            <a:endParaRPr lang="en-GB" sz="2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181832-023D-413B-946D-4A4C1BE65C1F}"/>
              </a:ext>
            </a:extLst>
          </p:cNvPr>
          <p:cNvSpPr txBox="1"/>
          <p:nvPr/>
        </p:nvSpPr>
        <p:spPr>
          <a:xfrm>
            <a:off x="5625013" y="5610502"/>
            <a:ext cx="33037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Zagreb, 11. Ožujka 2020.</a:t>
            </a:r>
            <a:endParaRPr lang="en-GB" sz="2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B2742A-2898-4031-9AE5-2A0124E9158A}"/>
              </a:ext>
            </a:extLst>
          </p:cNvPr>
          <p:cNvSpPr txBox="1"/>
          <p:nvPr/>
        </p:nvSpPr>
        <p:spPr>
          <a:xfrm>
            <a:off x="1002318" y="4233818"/>
            <a:ext cx="82882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Projekt iz kolegija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Oblikovanje</a:t>
            </a:r>
            <a:r>
              <a:rPr lang="en-GB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i</a:t>
            </a:r>
            <a:r>
              <a:rPr lang="en-GB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izrada</a:t>
            </a:r>
            <a:r>
              <a:rPr lang="en-GB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cjelovitog</a:t>
            </a:r>
            <a:r>
              <a:rPr lang="en-GB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aplikativnog</a:t>
            </a:r>
            <a:r>
              <a:rPr lang="en-GB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 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rije</a:t>
            </a:r>
            <a:r>
              <a:rPr lang="hr-HR" sz="2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š</a:t>
            </a:r>
            <a:r>
              <a:rPr lang="en-GB" sz="2500" dirty="0" err="1">
                <a:solidFill>
                  <a:schemeClr val="bg1"/>
                </a:solidFill>
                <a:latin typeface="Avenir Next LT Pro" panose="020B0504020202020204" pitchFamily="34" charset="-18"/>
              </a:rPr>
              <a:t>enja</a:t>
            </a:r>
            <a:endParaRPr lang="en-GB" sz="2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754784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8BB94066-8CE5-4479-AEBB-B0C8922571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0" b="88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B0CCB7B-0E8D-4A8B-B904-696704BF5936}"/>
              </a:ext>
            </a:extLst>
          </p:cNvPr>
          <p:cNvSpPr/>
          <p:nvPr/>
        </p:nvSpPr>
        <p:spPr>
          <a:xfrm>
            <a:off x="20" y="11"/>
            <a:ext cx="12191980" cy="6857989"/>
          </a:xfrm>
          <a:prstGeom prst="rect">
            <a:avLst/>
          </a:prstGeom>
          <a:solidFill>
            <a:srgbClr val="131F5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7E5627-AAFC-40FB-9930-AAE36DE7DA79}"/>
              </a:ext>
            </a:extLst>
          </p:cNvPr>
          <p:cNvSpPr txBox="1"/>
          <p:nvPr/>
        </p:nvSpPr>
        <p:spPr>
          <a:xfrm>
            <a:off x="1233226" y="638412"/>
            <a:ext cx="82882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Sadržaj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81D63C-14C2-47E8-89D3-C4466443D9CE}"/>
              </a:ext>
            </a:extLst>
          </p:cNvPr>
          <p:cNvSpPr txBox="1"/>
          <p:nvPr/>
        </p:nvSpPr>
        <p:spPr>
          <a:xfrm>
            <a:off x="1233226" y="1716936"/>
            <a:ext cx="8288216" cy="484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Uvod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Za koga je aplikacija?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O samoj aplikaciji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Tehnologije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Zaključak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3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2182252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open computer sitting on top of a wooden table&#10;&#10;Description automatically generated">
            <a:extLst>
              <a:ext uri="{FF2B5EF4-FFF2-40B4-BE49-F238E27FC236}">
                <a16:creationId xmlns:a16="http://schemas.microsoft.com/office/drawing/2014/main" id="{27C12FE8-E9DE-4C0A-AEEF-DBF1923524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2" b="93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A11398-ED81-425E-A296-A1829B14F2B1}"/>
              </a:ext>
            </a:extLst>
          </p:cNvPr>
          <p:cNvSpPr/>
          <p:nvPr/>
        </p:nvSpPr>
        <p:spPr>
          <a:xfrm>
            <a:off x="20" y="11"/>
            <a:ext cx="12191980" cy="6857989"/>
          </a:xfrm>
          <a:prstGeom prst="rect">
            <a:avLst/>
          </a:prstGeom>
          <a:solidFill>
            <a:srgbClr val="77461B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B5983F-BF3F-41F9-A530-0071A2FF16AB}"/>
              </a:ext>
            </a:extLst>
          </p:cNvPr>
          <p:cNvSpPr txBox="1"/>
          <p:nvPr/>
        </p:nvSpPr>
        <p:spPr>
          <a:xfrm>
            <a:off x="1233226" y="638412"/>
            <a:ext cx="82882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Uvod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0B0ABE-9C2D-4DA9-9BF4-EBEB2B38B77D}"/>
              </a:ext>
            </a:extLst>
          </p:cNvPr>
          <p:cNvSpPr txBox="1"/>
          <p:nvPr/>
        </p:nvSpPr>
        <p:spPr>
          <a:xfrm>
            <a:off x="1233225" y="1716936"/>
            <a:ext cx="10635501" cy="2425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Aplikacija pomoću koje korisnici iznajmljuju te</a:t>
            </a:r>
            <a:b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</a:b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unajmljuju osobna vozila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Iskoristivost automobila koji se ne koristi </a:t>
            </a:r>
            <a:endParaRPr lang="en-GB" sz="3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87866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table&#10;&#10;Description automatically generated">
            <a:extLst>
              <a:ext uri="{FF2B5EF4-FFF2-40B4-BE49-F238E27FC236}">
                <a16:creationId xmlns:a16="http://schemas.microsoft.com/office/drawing/2014/main" id="{776C66F7-EF0C-41BF-B232-DABDDB87AD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8BF6F2-9C37-453A-B26E-A87D3D14E180}"/>
              </a:ext>
            </a:extLst>
          </p:cNvPr>
          <p:cNvSpPr/>
          <p:nvPr/>
        </p:nvSpPr>
        <p:spPr>
          <a:xfrm>
            <a:off x="20" y="11"/>
            <a:ext cx="12191980" cy="6857989"/>
          </a:xfrm>
          <a:prstGeom prst="rect">
            <a:avLst/>
          </a:prstGeom>
          <a:solidFill>
            <a:srgbClr val="343E25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98AD37-339A-4027-90C4-63E829D02010}"/>
              </a:ext>
            </a:extLst>
          </p:cNvPr>
          <p:cNvSpPr txBox="1"/>
          <p:nvPr/>
        </p:nvSpPr>
        <p:spPr>
          <a:xfrm>
            <a:off x="1233226" y="638412"/>
            <a:ext cx="82882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Za koga je aplikacija?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D89667-377C-4310-A6DC-B860208A2B85}"/>
              </a:ext>
            </a:extLst>
          </p:cNvPr>
          <p:cNvSpPr txBox="1"/>
          <p:nvPr/>
        </p:nvSpPr>
        <p:spPr>
          <a:xfrm>
            <a:off x="1233225" y="1716936"/>
            <a:ext cx="10635501" cy="2425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Aplikacija je namijenjena za „običnog” korisnika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Pomoću nje će svatko moći iskoristiti auto koji</a:t>
            </a:r>
            <a:b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</a:b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„trune” u garaži ili čeka prenamjenu</a:t>
            </a:r>
            <a:endParaRPr lang="en-GB" sz="3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05139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nd holding a remote control&#10;&#10;Description automatically generated">
            <a:extLst>
              <a:ext uri="{FF2B5EF4-FFF2-40B4-BE49-F238E27FC236}">
                <a16:creationId xmlns:a16="http://schemas.microsoft.com/office/drawing/2014/main" id="{D0875286-1435-4B77-A66D-2E68B65AF6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6" b="8015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60299-1001-4DA9-AA3F-A866B3003453}"/>
              </a:ext>
            </a:extLst>
          </p:cNvPr>
          <p:cNvSpPr/>
          <p:nvPr/>
        </p:nvSpPr>
        <p:spPr>
          <a:xfrm>
            <a:off x="20" y="11"/>
            <a:ext cx="12191980" cy="6857989"/>
          </a:xfrm>
          <a:prstGeom prst="rect">
            <a:avLst/>
          </a:prstGeom>
          <a:solidFill>
            <a:srgbClr val="143C4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397AEA-0CCF-41A7-9EE7-882F87ACDD8B}"/>
              </a:ext>
            </a:extLst>
          </p:cNvPr>
          <p:cNvSpPr txBox="1"/>
          <p:nvPr/>
        </p:nvSpPr>
        <p:spPr>
          <a:xfrm>
            <a:off x="1233226" y="638412"/>
            <a:ext cx="111594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O samoj aplikaciji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80EEEA-CA83-49AF-A1EE-3FA9AA120887}"/>
              </a:ext>
            </a:extLst>
          </p:cNvPr>
          <p:cNvSpPr txBox="1"/>
          <p:nvPr/>
        </p:nvSpPr>
        <p:spPr>
          <a:xfrm>
            <a:off x="1233225" y="1716936"/>
            <a:ext cx="10635501" cy="484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Prijava i registracija korisnika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Postavljanje oglasa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Iznajmljivanje auta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Unajmljivanje auta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Chat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Ocjenjivanje usluge</a:t>
            </a:r>
            <a:endParaRPr lang="en-GB" sz="3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639271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black, large, city&#10;&#10;Description automatically generated">
            <a:extLst>
              <a:ext uri="{FF2B5EF4-FFF2-40B4-BE49-F238E27FC236}">
                <a16:creationId xmlns:a16="http://schemas.microsoft.com/office/drawing/2014/main" id="{FD807C4A-9770-4E7B-8357-40EE39F34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61775"/>
            <a:ext cx="12192000" cy="86192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9519526-937B-4BF1-AF74-61CDF28F0A20}"/>
              </a:ext>
            </a:extLst>
          </p:cNvPr>
          <p:cNvSpPr/>
          <p:nvPr/>
        </p:nvSpPr>
        <p:spPr>
          <a:xfrm>
            <a:off x="20" y="11"/>
            <a:ext cx="12191980" cy="6857989"/>
          </a:xfrm>
          <a:prstGeom prst="rect">
            <a:avLst/>
          </a:prstGeom>
          <a:solidFill>
            <a:srgbClr val="373737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498F2-F0AB-4418-B93C-B0DD3F73C03C}"/>
              </a:ext>
            </a:extLst>
          </p:cNvPr>
          <p:cNvSpPr txBox="1"/>
          <p:nvPr/>
        </p:nvSpPr>
        <p:spPr>
          <a:xfrm>
            <a:off x="1233226" y="638412"/>
            <a:ext cx="111594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Tehnologije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C73380-385E-4C5E-94EA-4335438050AD}"/>
              </a:ext>
            </a:extLst>
          </p:cNvPr>
          <p:cNvSpPr txBox="1"/>
          <p:nvPr/>
        </p:nvSpPr>
        <p:spPr>
          <a:xfrm>
            <a:off x="1233225" y="1716936"/>
            <a:ext cx="10635501" cy="161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MVC .NET Framework za web aplikaciju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Android studio</a:t>
            </a:r>
            <a:endParaRPr lang="en-GB" sz="3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334644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FF0928CF-0672-46BE-8FCE-B1566266BB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DF00A8-DFA9-425A-886F-8C307873AA61}"/>
              </a:ext>
            </a:extLst>
          </p:cNvPr>
          <p:cNvSpPr/>
          <p:nvPr/>
        </p:nvSpPr>
        <p:spPr>
          <a:xfrm>
            <a:off x="0" y="0"/>
            <a:ext cx="12191980" cy="6857989"/>
          </a:xfrm>
          <a:prstGeom prst="rect">
            <a:avLst/>
          </a:prstGeom>
          <a:solidFill>
            <a:srgbClr val="53556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F657C5-B19B-4DD5-B1C8-E4F95F2BF3DB}"/>
              </a:ext>
            </a:extLst>
          </p:cNvPr>
          <p:cNvSpPr txBox="1"/>
          <p:nvPr/>
        </p:nvSpPr>
        <p:spPr>
          <a:xfrm>
            <a:off x="1233226" y="638412"/>
            <a:ext cx="111594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000" dirty="0">
                <a:solidFill>
                  <a:schemeClr val="bg1"/>
                </a:solidFill>
                <a:latin typeface="Avenir Next LT Pro" panose="020B0504020202020204" pitchFamily="34" charset="-18"/>
              </a:rPr>
              <a:t>Zaključak</a:t>
            </a:r>
            <a:endParaRPr lang="en-GB" sz="50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7D5EEE-AFBE-4F5B-BBF5-D515B96101CA}"/>
              </a:ext>
            </a:extLst>
          </p:cNvPr>
          <p:cNvSpPr txBox="1"/>
          <p:nvPr/>
        </p:nvSpPr>
        <p:spPr>
          <a:xfrm>
            <a:off x="1233225" y="1716936"/>
            <a:ext cx="10635501" cy="2425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Laka dodatna zarada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r-HR" sz="3500" dirty="0">
                <a:solidFill>
                  <a:schemeClr val="bg1"/>
                </a:solidFill>
                <a:latin typeface="Avenir Next LT Pro" panose="020B0504020202020204" pitchFamily="34" charset="-18"/>
              </a:rPr>
              <a:t>Jednostavno postizanje dogovora oko najma auta putem naše aplikacije</a:t>
            </a:r>
            <a:endParaRPr lang="en-GB" sz="3500" dirty="0">
              <a:solidFill>
                <a:schemeClr val="bg1"/>
              </a:solidFill>
              <a:latin typeface="Avenir Next LT Pro" panose="020B0504020202020204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776119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128</Words>
  <Application>Microsoft Office PowerPoint</Application>
  <PresentationFormat>Široki zaslon</PresentationFormat>
  <Paragraphs>32</Paragraphs>
  <Slides>7</Slides>
  <Notes>1</Notes>
  <HiddenSlides>0</HiddenSlides>
  <MMClips>0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Calibri</vt:lpstr>
      <vt:lpstr>Calibri Light</vt:lpstr>
      <vt:lpstr>Office Theme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Luka Majstorović</dc:creator>
  <cp:lastModifiedBy>filipbesedn@outlook.com</cp:lastModifiedBy>
  <cp:revision>3</cp:revision>
  <dcterms:created xsi:type="dcterms:W3CDTF">2020-03-09T20:25:21Z</dcterms:created>
  <dcterms:modified xsi:type="dcterms:W3CDTF">2020-03-09T20:40:59Z</dcterms:modified>
</cp:coreProperties>
</file>